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76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108" y="-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3CA5433-4E11-492F-B982-756B63CD2D16}" type="datetimeFigureOut">
              <a:rPr lang="en-US" smtClean="0"/>
              <a:t>2/25/2012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9C988EB-A104-4AA9-9632-454CF480096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5433-4E11-492F-B982-756B63CD2D16}" type="datetimeFigureOut">
              <a:rPr lang="en-US" smtClean="0"/>
              <a:t>2/25/2012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988EB-A104-4AA9-9632-454CF48009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5433-4E11-492F-B982-756B63CD2D16}" type="datetimeFigureOut">
              <a:rPr lang="en-US" smtClean="0"/>
              <a:t>2/25/2012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9C988EB-A104-4AA9-9632-454CF48009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5433-4E11-492F-B982-756B63CD2D16}" type="datetimeFigureOut">
              <a:rPr lang="en-US" smtClean="0"/>
              <a:t>2/25/2012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988EB-A104-4AA9-9632-454CF480096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3CA5433-4E11-492F-B982-756B63CD2D16}" type="datetimeFigureOut">
              <a:rPr lang="en-US" smtClean="0"/>
              <a:t>2/25/2012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9C988EB-A104-4AA9-9632-454CF480096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5433-4E11-492F-B982-756B63CD2D16}" type="datetimeFigureOut">
              <a:rPr lang="en-US" smtClean="0"/>
              <a:t>2/25/2012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988EB-A104-4AA9-9632-454CF480096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5433-4E11-492F-B982-756B63CD2D16}" type="datetimeFigureOut">
              <a:rPr lang="en-US" smtClean="0"/>
              <a:t>2/25/2012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988EB-A104-4AA9-9632-454CF480096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5433-4E11-492F-B982-756B63CD2D16}" type="datetimeFigureOut">
              <a:rPr lang="en-US" smtClean="0"/>
              <a:t>2/25/2012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988EB-A104-4AA9-9632-454CF480096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5433-4E11-492F-B982-756B63CD2D16}" type="datetimeFigureOut">
              <a:rPr lang="en-US" smtClean="0"/>
              <a:t>2/25/2012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988EB-A104-4AA9-9632-454CF48009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5433-4E11-492F-B982-756B63CD2D16}" type="datetimeFigureOut">
              <a:rPr lang="en-US" smtClean="0"/>
              <a:t>2/25/2012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9C988EB-A104-4AA9-9632-454CF480096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5433-4E11-492F-B982-756B63CD2D16}" type="datetimeFigureOut">
              <a:rPr lang="en-US" smtClean="0"/>
              <a:t>2/25/2012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988EB-A104-4AA9-9632-454CF480096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23CA5433-4E11-492F-B982-756B63CD2D16}" type="datetimeFigureOut">
              <a:rPr lang="en-US" smtClean="0"/>
              <a:t>2/25/2012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D9C988EB-A104-4AA9-9632-454CF480096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3:26PM</a:t>
            </a:r>
            <a:r>
              <a:rPr lang="en-US" sz="3200" dirty="0"/>
              <a:t>	</a:t>
            </a:r>
            <a:r>
              <a:rPr lang="en-US" sz="3200" dirty="0" smtClean="0"/>
              <a:t>	911 Called</a:t>
            </a:r>
          </a:p>
          <a:p>
            <a:r>
              <a:rPr lang="en-US" sz="3200" dirty="0" smtClean="0"/>
              <a:t>3:56PM		Metro </a:t>
            </a:r>
            <a:r>
              <a:rPr lang="en-US" sz="3200" dirty="0"/>
              <a:t>D</a:t>
            </a:r>
            <a:r>
              <a:rPr lang="en-US" sz="3200" dirty="0" smtClean="0"/>
              <a:t>etective </a:t>
            </a:r>
            <a:r>
              <a:rPr lang="en-US" sz="3200" dirty="0" smtClean="0"/>
              <a:t>Arrives </a:t>
            </a:r>
          </a:p>
          <a:p>
            <a:r>
              <a:rPr lang="en-US" sz="3200" dirty="0" smtClean="0"/>
              <a:t>4:14PM		Metro ID Tech Arrives	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What We Know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4563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45 minutes </a:t>
            </a:r>
            <a:r>
              <a:rPr lang="en-US" sz="4000" dirty="0"/>
              <a:t>after accident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7456" y="1719263"/>
            <a:ext cx="7834488" cy="4406900"/>
          </a:xfrm>
        </p:spPr>
      </p:pic>
    </p:spTree>
    <p:extLst>
      <p:ext uri="{BB962C8B-B14F-4D97-AF65-F5344CB8AC3E}">
        <p14:creationId xmlns:p14="http://schemas.microsoft.com/office/powerpoint/2010/main" val="173887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30 </a:t>
            </a:r>
            <a:r>
              <a:rPr lang="en-US" sz="4000" dirty="0"/>
              <a:t>minutes after accident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7456" y="1719263"/>
            <a:ext cx="7834488" cy="4406900"/>
          </a:xfrm>
        </p:spPr>
      </p:pic>
    </p:spTree>
    <p:extLst>
      <p:ext uri="{BB962C8B-B14F-4D97-AF65-F5344CB8AC3E}">
        <p14:creationId xmlns:p14="http://schemas.microsoft.com/office/powerpoint/2010/main" val="101757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15 </a:t>
            </a:r>
            <a:r>
              <a:rPr lang="en-US" sz="4000" dirty="0"/>
              <a:t>minutes after accident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7456" y="1719263"/>
            <a:ext cx="7834488" cy="4406900"/>
          </a:xfrm>
        </p:spPr>
      </p:pic>
    </p:spTree>
    <p:extLst>
      <p:ext uri="{BB962C8B-B14F-4D97-AF65-F5344CB8AC3E}">
        <p14:creationId xmlns:p14="http://schemas.microsoft.com/office/powerpoint/2010/main" val="74525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10 </a:t>
            </a:r>
            <a:r>
              <a:rPr lang="en-US" sz="4000" dirty="0"/>
              <a:t>minutes after accident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7456" y="1719263"/>
            <a:ext cx="7834488" cy="4406900"/>
          </a:xfrm>
        </p:spPr>
      </p:pic>
    </p:spTree>
    <p:extLst>
      <p:ext uri="{BB962C8B-B14F-4D97-AF65-F5344CB8AC3E}">
        <p14:creationId xmlns:p14="http://schemas.microsoft.com/office/powerpoint/2010/main" val="338922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5 </a:t>
            </a:r>
            <a:r>
              <a:rPr lang="en-US" sz="4000" dirty="0"/>
              <a:t>minutes after accident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7456" y="1719263"/>
            <a:ext cx="7834488" cy="4406900"/>
          </a:xfrm>
        </p:spPr>
      </p:pic>
    </p:spTree>
    <p:extLst>
      <p:ext uri="{BB962C8B-B14F-4D97-AF65-F5344CB8AC3E}">
        <p14:creationId xmlns:p14="http://schemas.microsoft.com/office/powerpoint/2010/main" val="325661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4 </a:t>
            </a:r>
            <a:r>
              <a:rPr lang="en-US" sz="4000" dirty="0"/>
              <a:t>minutes after accident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7456" y="1719263"/>
            <a:ext cx="7834488" cy="4406900"/>
          </a:xfrm>
        </p:spPr>
      </p:pic>
    </p:spTree>
    <p:extLst>
      <p:ext uri="{BB962C8B-B14F-4D97-AF65-F5344CB8AC3E}">
        <p14:creationId xmlns:p14="http://schemas.microsoft.com/office/powerpoint/2010/main" val="209333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3</a:t>
            </a:r>
            <a:r>
              <a:rPr lang="en-US" sz="4000" dirty="0" smtClean="0"/>
              <a:t> </a:t>
            </a:r>
            <a:r>
              <a:rPr lang="en-US" sz="4000" dirty="0"/>
              <a:t>minutes after accident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7456" y="1719263"/>
            <a:ext cx="7834488" cy="4406900"/>
          </a:xfrm>
        </p:spPr>
      </p:pic>
    </p:spTree>
    <p:extLst>
      <p:ext uri="{BB962C8B-B14F-4D97-AF65-F5344CB8AC3E}">
        <p14:creationId xmlns:p14="http://schemas.microsoft.com/office/powerpoint/2010/main" val="207297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2</a:t>
            </a:r>
            <a:r>
              <a:rPr lang="en-US" sz="4000" dirty="0" smtClean="0"/>
              <a:t> </a:t>
            </a:r>
            <a:r>
              <a:rPr lang="en-US" sz="4000" dirty="0"/>
              <a:t>minutes after accident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7456" y="1719263"/>
            <a:ext cx="7834488" cy="4406900"/>
          </a:xfrm>
        </p:spPr>
      </p:pic>
    </p:spTree>
    <p:extLst>
      <p:ext uri="{BB962C8B-B14F-4D97-AF65-F5344CB8AC3E}">
        <p14:creationId xmlns:p14="http://schemas.microsoft.com/office/powerpoint/2010/main" val="163860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dirty="0" smtClean="0"/>
              <a:t> minute </a:t>
            </a:r>
            <a:r>
              <a:rPr lang="en-US" dirty="0"/>
              <a:t>after accident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7456" y="1719263"/>
            <a:ext cx="7834488" cy="4406900"/>
          </a:xfrm>
        </p:spPr>
      </p:pic>
    </p:spTree>
    <p:extLst>
      <p:ext uri="{BB962C8B-B14F-4D97-AF65-F5344CB8AC3E}">
        <p14:creationId xmlns:p14="http://schemas.microsoft.com/office/powerpoint/2010/main" val="326935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Scene at time of accident</a:t>
            </a:r>
            <a:endParaRPr lang="en-US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7456" y="1719263"/>
            <a:ext cx="7834488" cy="4406900"/>
          </a:xfrm>
        </p:spPr>
      </p:pic>
    </p:spTree>
    <p:extLst>
      <p:ext uri="{BB962C8B-B14F-4D97-AF65-F5344CB8AC3E}">
        <p14:creationId xmlns:p14="http://schemas.microsoft.com/office/powerpoint/2010/main" val="230525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4:15 to 4:35</a:t>
            </a:r>
            <a:r>
              <a:rPr lang="en-US" dirty="0" smtClean="0"/>
              <a:t>	</a:t>
            </a:r>
          </a:p>
          <a:p>
            <a:pPr lvl="1"/>
            <a:r>
              <a:rPr lang="en-US" sz="2800" dirty="0" smtClean="0"/>
              <a:t>Area is Secured </a:t>
            </a:r>
          </a:p>
          <a:p>
            <a:pPr lvl="1"/>
            <a:r>
              <a:rPr lang="en-US" sz="2800" dirty="0" smtClean="0"/>
              <a:t>Area Taped Off </a:t>
            </a:r>
          </a:p>
          <a:p>
            <a:pPr lvl="1"/>
            <a:r>
              <a:rPr lang="en-US" sz="2800" dirty="0" smtClean="0"/>
              <a:t>Traffic Rerouted </a:t>
            </a:r>
          </a:p>
          <a:p>
            <a:pPr lvl="1"/>
            <a:r>
              <a:rPr lang="en-US" sz="2800" dirty="0" smtClean="0"/>
              <a:t>Site Secured For Measurements and Pictures</a:t>
            </a:r>
          </a:p>
          <a:p>
            <a:pPr marL="365760" lvl="1" indent="0">
              <a:buNone/>
            </a:pPr>
            <a:endParaRPr lang="en-US" sz="2800" dirty="0" smtClean="0"/>
          </a:p>
          <a:p>
            <a:pPr marL="365760" lvl="1" indent="0">
              <a:buNone/>
            </a:pPr>
            <a:endParaRPr lang="en-US" sz="2800" dirty="0" smtClean="0"/>
          </a:p>
          <a:p>
            <a:pPr lvl="1"/>
            <a:endParaRPr lang="en-US" dirty="0" smtClean="0"/>
          </a:p>
          <a:p>
            <a:pPr marL="2194560" lvl="8" indent="0">
              <a:buNone/>
            </a:pPr>
            <a:r>
              <a:rPr lang="en-US" dirty="0"/>
              <a:t>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81260" cy="1054394"/>
          </a:xfrm>
        </p:spPr>
        <p:txBody>
          <a:bodyPr/>
          <a:lstStyle/>
          <a:p>
            <a:r>
              <a:rPr lang="en-US" sz="4000" dirty="0" smtClean="0"/>
              <a:t>What we can </a:t>
            </a:r>
            <a:br>
              <a:rPr lang="en-US" sz="4000" dirty="0" smtClean="0"/>
            </a:br>
            <a:r>
              <a:rPr lang="en-US" sz="4000" dirty="0" smtClean="0"/>
              <a:t>reasonably conclude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2452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11781"/>
            <a:ext cx="8407400" cy="24218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Scene at time of accident</a:t>
            </a:r>
          </a:p>
        </p:txBody>
      </p:sp>
    </p:spTree>
    <p:extLst>
      <p:ext uri="{BB962C8B-B14F-4D97-AF65-F5344CB8AC3E}">
        <p14:creationId xmlns:p14="http://schemas.microsoft.com/office/powerpoint/2010/main" val="352809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09221"/>
            <a:ext cx="8407400" cy="242698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1 minute after accident</a:t>
            </a:r>
          </a:p>
        </p:txBody>
      </p:sp>
    </p:spTree>
    <p:extLst>
      <p:ext uri="{BB962C8B-B14F-4D97-AF65-F5344CB8AC3E}">
        <p14:creationId xmlns:p14="http://schemas.microsoft.com/office/powerpoint/2010/main" val="92859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04101"/>
            <a:ext cx="8407400" cy="243722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2 minutes after accident</a:t>
            </a:r>
          </a:p>
        </p:txBody>
      </p:sp>
    </p:spTree>
    <p:extLst>
      <p:ext uri="{BB962C8B-B14F-4D97-AF65-F5344CB8AC3E}">
        <p14:creationId xmlns:p14="http://schemas.microsoft.com/office/powerpoint/2010/main" val="172361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04101"/>
            <a:ext cx="8407400" cy="243722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3 </a:t>
            </a:r>
            <a:r>
              <a:rPr lang="en-US" sz="4000" dirty="0"/>
              <a:t>minutes after accident</a:t>
            </a:r>
          </a:p>
        </p:txBody>
      </p:sp>
    </p:spTree>
    <p:extLst>
      <p:ext uri="{BB962C8B-B14F-4D97-AF65-F5344CB8AC3E}">
        <p14:creationId xmlns:p14="http://schemas.microsoft.com/office/powerpoint/2010/main" val="202128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04101"/>
            <a:ext cx="8407400" cy="243722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4 </a:t>
            </a:r>
            <a:r>
              <a:rPr lang="en-US" sz="4000" dirty="0"/>
              <a:t>minutes after accident</a:t>
            </a:r>
          </a:p>
        </p:txBody>
      </p:sp>
    </p:spTree>
    <p:extLst>
      <p:ext uri="{BB962C8B-B14F-4D97-AF65-F5344CB8AC3E}">
        <p14:creationId xmlns:p14="http://schemas.microsoft.com/office/powerpoint/2010/main" val="245540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04101"/>
            <a:ext cx="8407400" cy="243722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5 </a:t>
            </a:r>
            <a:r>
              <a:rPr lang="en-US" sz="4000" dirty="0"/>
              <a:t>minutes after accident</a:t>
            </a:r>
          </a:p>
        </p:txBody>
      </p:sp>
    </p:spTree>
    <p:extLst>
      <p:ext uri="{BB962C8B-B14F-4D97-AF65-F5344CB8AC3E}">
        <p14:creationId xmlns:p14="http://schemas.microsoft.com/office/powerpoint/2010/main" val="377216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04101"/>
            <a:ext cx="8407400" cy="243722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10 </a:t>
            </a:r>
            <a:r>
              <a:rPr lang="en-US" sz="4000" dirty="0"/>
              <a:t>minutes after accident</a:t>
            </a:r>
          </a:p>
        </p:txBody>
      </p:sp>
    </p:spTree>
    <p:extLst>
      <p:ext uri="{BB962C8B-B14F-4D97-AF65-F5344CB8AC3E}">
        <p14:creationId xmlns:p14="http://schemas.microsoft.com/office/powerpoint/2010/main" val="46151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13254"/>
            <a:ext cx="8407400" cy="241891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15 </a:t>
            </a:r>
            <a:r>
              <a:rPr lang="en-US" sz="4000" dirty="0"/>
              <a:t>minutes after accident</a:t>
            </a:r>
          </a:p>
        </p:txBody>
      </p:sp>
    </p:spTree>
    <p:extLst>
      <p:ext uri="{BB962C8B-B14F-4D97-AF65-F5344CB8AC3E}">
        <p14:creationId xmlns:p14="http://schemas.microsoft.com/office/powerpoint/2010/main" val="174531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10697"/>
            <a:ext cx="8407400" cy="242403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30 </a:t>
            </a:r>
            <a:r>
              <a:rPr lang="en-US" sz="4000" dirty="0"/>
              <a:t>minutes after accident</a:t>
            </a:r>
          </a:p>
        </p:txBody>
      </p:sp>
    </p:spTree>
    <p:extLst>
      <p:ext uri="{BB962C8B-B14F-4D97-AF65-F5344CB8AC3E}">
        <p14:creationId xmlns:p14="http://schemas.microsoft.com/office/powerpoint/2010/main" val="74399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10697"/>
            <a:ext cx="8407400" cy="242403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45 </a:t>
            </a:r>
            <a:r>
              <a:rPr lang="en-US" sz="4000" dirty="0"/>
              <a:t>minutes after accident</a:t>
            </a:r>
          </a:p>
        </p:txBody>
      </p:sp>
    </p:spTree>
    <p:extLst>
      <p:ext uri="{BB962C8B-B14F-4D97-AF65-F5344CB8AC3E}">
        <p14:creationId xmlns:p14="http://schemas.microsoft.com/office/powerpoint/2010/main" val="75392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Between 4:34PM and 4:44PM</a:t>
            </a:r>
          </a:p>
          <a:p>
            <a:r>
              <a:rPr lang="en-US" sz="3600" dirty="0" smtClean="0"/>
              <a:t>Which is between 70 minutes and </a:t>
            </a:r>
            <a:r>
              <a:rPr lang="en-US" sz="3600" dirty="0"/>
              <a:t>8</a:t>
            </a:r>
            <a:r>
              <a:rPr lang="en-US" sz="3600" dirty="0" smtClean="0"/>
              <a:t>0 minutes after the accident ID Tech takes Picture of Area with Water</a:t>
            </a:r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What seems clear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9717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09221"/>
            <a:ext cx="8407400" cy="242698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1 hour </a:t>
            </a:r>
            <a:r>
              <a:rPr lang="en-US" sz="4000" dirty="0" smtClean="0"/>
              <a:t>after </a:t>
            </a:r>
            <a:r>
              <a:rPr lang="en-US" sz="4000" dirty="0"/>
              <a:t>accident</a:t>
            </a:r>
          </a:p>
        </p:txBody>
      </p:sp>
    </p:spTree>
    <p:extLst>
      <p:ext uri="{BB962C8B-B14F-4D97-AF65-F5344CB8AC3E}">
        <p14:creationId xmlns:p14="http://schemas.microsoft.com/office/powerpoint/2010/main" val="329730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10697"/>
            <a:ext cx="8407400" cy="242403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1 hour 15 minutes after accident</a:t>
            </a:r>
          </a:p>
        </p:txBody>
      </p:sp>
    </p:spTree>
    <p:extLst>
      <p:ext uri="{BB962C8B-B14F-4D97-AF65-F5344CB8AC3E}">
        <p14:creationId xmlns:p14="http://schemas.microsoft.com/office/powerpoint/2010/main" val="279335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7456" y="1719263"/>
            <a:ext cx="7834488" cy="44069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we know</a:t>
            </a:r>
            <a:br>
              <a:rPr lang="en-US" dirty="0" smtClean="0"/>
            </a:br>
            <a:r>
              <a:rPr lang="en-US" sz="4000" dirty="0" smtClean="0"/>
              <a:t>this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0063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94" y="1719263"/>
            <a:ext cx="5386211" cy="44069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Caused</a:t>
            </a:r>
            <a:br>
              <a:rPr lang="en-US" dirty="0" smtClean="0"/>
            </a:br>
            <a:r>
              <a:rPr lang="en-US" sz="4000" dirty="0" smtClean="0"/>
              <a:t>this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1440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94" y="1719263"/>
            <a:ext cx="5386211" cy="44069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Picture 1655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06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44" y="1719263"/>
            <a:ext cx="7388312" cy="44069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Picture </a:t>
            </a:r>
            <a:r>
              <a:rPr lang="en-US" sz="4000" dirty="0" smtClean="0"/>
              <a:t>1655 Cropped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8628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173057"/>
            <a:ext cx="8407400" cy="149931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Water test photo next to Picture 1655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7528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10697"/>
            <a:ext cx="8407400" cy="242403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1 hour 15 minutes after accident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5935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6" y="1719263"/>
            <a:ext cx="7831428" cy="44069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1 hour 15 minutes after accident</a:t>
            </a:r>
          </a:p>
        </p:txBody>
      </p:sp>
    </p:spTree>
    <p:extLst>
      <p:ext uri="{BB962C8B-B14F-4D97-AF65-F5344CB8AC3E}">
        <p14:creationId xmlns:p14="http://schemas.microsoft.com/office/powerpoint/2010/main" val="349194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1 hour </a:t>
            </a:r>
            <a:r>
              <a:rPr lang="en-US" sz="4000" dirty="0" smtClean="0"/>
              <a:t>after </a:t>
            </a:r>
            <a:r>
              <a:rPr lang="en-US" sz="4000" dirty="0"/>
              <a:t>accident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6" y="1719263"/>
            <a:ext cx="7831428" cy="4406900"/>
          </a:xfrm>
        </p:spPr>
      </p:pic>
    </p:spTree>
    <p:extLst>
      <p:ext uri="{BB962C8B-B14F-4D97-AF65-F5344CB8AC3E}">
        <p14:creationId xmlns:p14="http://schemas.microsoft.com/office/powerpoint/2010/main" val="134297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136</TotalTime>
  <Words>160</Words>
  <Application>Microsoft Office PowerPoint</Application>
  <PresentationFormat>On-screen Show (4:3)</PresentationFormat>
  <Paragraphs>47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Grid</vt:lpstr>
      <vt:lpstr>What We Know</vt:lpstr>
      <vt:lpstr>What we can  reasonably conclude</vt:lpstr>
      <vt:lpstr>What seems clear</vt:lpstr>
      <vt:lpstr>Picture 1655 </vt:lpstr>
      <vt:lpstr>Picture 1655 Cropped</vt:lpstr>
      <vt:lpstr>Water test photo next to Picture 1655</vt:lpstr>
      <vt:lpstr>1 hour 15 minutes after accident</vt:lpstr>
      <vt:lpstr>1 hour 15 minutes after accident</vt:lpstr>
      <vt:lpstr>1 hour after accident</vt:lpstr>
      <vt:lpstr>45 minutes after accident</vt:lpstr>
      <vt:lpstr>30 minutes after accident</vt:lpstr>
      <vt:lpstr>15 minutes after accident</vt:lpstr>
      <vt:lpstr>10 minutes after accident</vt:lpstr>
      <vt:lpstr>5 minutes after accident</vt:lpstr>
      <vt:lpstr>4 minutes after accident</vt:lpstr>
      <vt:lpstr>3 minutes after accident</vt:lpstr>
      <vt:lpstr>2 minutes after accident</vt:lpstr>
      <vt:lpstr>1 minute after accident</vt:lpstr>
      <vt:lpstr>Scene at time of accident</vt:lpstr>
      <vt:lpstr>Scene at time of accident</vt:lpstr>
      <vt:lpstr>1 minute after accident</vt:lpstr>
      <vt:lpstr>2 minutes after accident</vt:lpstr>
      <vt:lpstr>3 minutes after accident</vt:lpstr>
      <vt:lpstr>4 minutes after accident</vt:lpstr>
      <vt:lpstr>5 minutes after accident</vt:lpstr>
      <vt:lpstr>10 minutes after accident</vt:lpstr>
      <vt:lpstr>15 minutes after accident</vt:lpstr>
      <vt:lpstr>30 minutes after accident</vt:lpstr>
      <vt:lpstr>45 minutes after accident</vt:lpstr>
      <vt:lpstr>1 hour after accident</vt:lpstr>
      <vt:lpstr>1 hour 15 minutes after accident</vt:lpstr>
      <vt:lpstr>Now we know this</vt:lpstr>
      <vt:lpstr>Caused this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We Know</dc:title>
  <dc:creator>Marty</dc:creator>
  <cp:lastModifiedBy>Eckley M. Keach</cp:lastModifiedBy>
  <cp:revision>15</cp:revision>
  <dcterms:created xsi:type="dcterms:W3CDTF">2010-09-19T17:45:05Z</dcterms:created>
  <dcterms:modified xsi:type="dcterms:W3CDTF">2012-02-26T07:09:22Z</dcterms:modified>
</cp:coreProperties>
</file>